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0" r:id="rId3"/>
    <p:sldId id="258" r:id="rId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9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5B106E36-FD25-4E2D-B0AA-010F637433A0}" type="datetimeFigureOut">
              <a:rPr lang="ru-RU" smtClean="0"/>
              <a:pPr/>
              <a:t>31.03.2020</a:t>
            </a:fld>
            <a:endParaRPr lang="ru-RU"/>
          </a:p>
        </p:txBody>
      </p:sp>
      <p:sp>
        <p:nvSpPr>
          <p:cNvPr id="17" name="Нижний колонтитул 16"/>
          <p:cNvSpPr>
            <a:spLocks noGrp="1"/>
          </p:cNvSpPr>
          <p:nvPr>
            <p:ph type="ftr" sz="quarter" idx="11"/>
          </p:nvPr>
        </p:nvSpPr>
        <p:spPr>
          <a:xfrm>
            <a:off x="5410200" y="4205288"/>
            <a:ext cx="1295400" cy="457200"/>
          </a:xfrm>
        </p:spPr>
        <p:txBody>
          <a:bodyPr/>
          <a:lstStyle/>
          <a:p>
            <a:endParaRPr lang="ru-RU"/>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31.03.2020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31.03.2020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31.03.2020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5B106E36-FD25-4E2D-B0AA-010F637433A0}" type="datetimeFigureOut">
              <a:rPr lang="ru-RU" smtClean="0"/>
              <a:pPr/>
              <a:t>31.03.2020</a:t>
            </a:fld>
            <a:endParaRPr lang="ru-RU"/>
          </a:p>
        </p:txBody>
      </p:sp>
      <p:sp>
        <p:nvSpPr>
          <p:cNvPr id="27" name="Номер слайда 26"/>
          <p:cNvSpPr>
            <a:spLocks noGrp="1"/>
          </p:cNvSpPr>
          <p:nvPr>
            <p:ph type="sldNum" sz="quarter" idx="11"/>
          </p:nvPr>
        </p:nvSpPr>
        <p:spPr/>
        <p:txBody>
          <a:bodyPr rtlCol="0"/>
          <a:lstStyle/>
          <a:p>
            <a:fld id="{725C68B6-61C2-468F-89AB-4B9F7531AA68}" type="slidenum">
              <a:rPr lang="ru-RU" smtClean="0"/>
              <a:pPr/>
              <a:t>‹#›</a:t>
            </a:fld>
            <a:endParaRPr lang="ru-RU"/>
          </a:p>
        </p:txBody>
      </p:sp>
      <p:sp>
        <p:nvSpPr>
          <p:cNvPr id="28" name="Нижний колонтитул 27"/>
          <p:cNvSpPr>
            <a:spLocks noGrp="1"/>
          </p:cNvSpPr>
          <p:nvPr>
            <p:ph type="ftr" sz="quarter" idx="12"/>
          </p:nvPr>
        </p:nvSpPr>
        <p:spPr/>
        <p:txBody>
          <a:bodyPr rtlCol="0"/>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5B106E36-FD25-4E2D-B0AA-010F637433A0}" type="datetimeFigureOut">
              <a:rPr lang="ru-RU" smtClean="0"/>
              <a:pPr/>
              <a:t>31.03.2020</a:t>
            </a:fld>
            <a:endParaRPr lang="ru-RU"/>
          </a:p>
        </p:txBody>
      </p:sp>
      <p:sp>
        <p:nvSpPr>
          <p:cNvPr id="4" name="Нижний колонтитул 3"/>
          <p:cNvSpPr>
            <a:spLocks noGrp="1"/>
          </p:cNvSpPr>
          <p:nvPr>
            <p:ph type="ftr" sz="quarter" idx="11"/>
          </p:nvPr>
        </p:nvSpPr>
        <p:spPr>
          <a:xfrm>
            <a:off x="5257800" y="612648"/>
            <a:ext cx="1325880" cy="457200"/>
          </a:xfrm>
        </p:spPr>
        <p:txBody>
          <a:bodyPr/>
          <a:lstStyle/>
          <a:p>
            <a:endParaRPr lang="ru-RU"/>
          </a:p>
        </p:txBody>
      </p:sp>
      <p:sp>
        <p:nvSpPr>
          <p:cNvPr id="5" name="Номер слайда 4"/>
          <p:cNvSpPr>
            <a:spLocks noGrp="1"/>
          </p:cNvSpPr>
          <p:nvPr>
            <p:ph type="sldNum" sz="quarter" idx="12"/>
          </p:nvPr>
        </p:nvSpPr>
        <p:spPr>
          <a:xfrm>
            <a:off x="8174736" y="2272"/>
            <a:ext cx="762000" cy="365760"/>
          </a:xfrm>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31.03.2020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31.03.2020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31.03.2020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31.03.2020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31.03.2020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5B106E36-FD25-4E2D-B0AA-010F637433A0}" type="datetimeFigureOut">
              <a:rPr lang="ru-RU" smtClean="0"/>
              <a:pPr/>
              <a:t>31.03.2020</a:t>
            </a:fld>
            <a:endParaRPr lang="ru-RU"/>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u-RU"/>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dirty="0" smtClean="0"/>
              <a:t>  Сортировка.</a:t>
            </a:r>
            <a:br>
              <a:rPr lang="ru-RU" dirty="0" smtClean="0"/>
            </a:br>
            <a:r>
              <a:rPr lang="ru-RU" dirty="0" smtClean="0"/>
              <a:t> </a:t>
            </a:r>
            <a:r>
              <a:rPr lang="ru-RU" dirty="0" smtClean="0"/>
              <a:t> </a:t>
            </a:r>
            <a:r>
              <a:rPr lang="ru-RU" dirty="0" smtClean="0"/>
              <a:t/>
            </a:r>
            <a:br>
              <a:rPr lang="ru-RU" dirty="0" smtClean="0"/>
            </a:b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23528" y="908720"/>
            <a:ext cx="8363272" cy="5665816"/>
          </a:xfrm>
        </p:spPr>
        <p:txBody>
          <a:bodyPr>
            <a:normAutofit fontScale="62500" lnSpcReduction="20000"/>
          </a:bodyPr>
          <a:lstStyle/>
          <a:p>
            <a:r>
              <a:rPr lang="ru-RU" dirty="0" smtClean="0"/>
              <a:t> </a:t>
            </a:r>
            <a:r>
              <a:rPr lang="ru-RU" dirty="0" smtClean="0"/>
              <a:t>Сортировка рудной массы. При значительных колебаниях качества рудной массы бывает выгодно разделять ее на сорта. Каждый сорт перемещается своим путем и перерабатывается по-разному. В простейшем случае разделяют рудную массу на сорта в зависимости от того, из каких блоков она выдается (так, в одних блоках добывают окисленную руду, а в других – сульфидную, перерабатываемые раздельно). В остальных случаях сортировка требует специальных рабочих процессов, причем не исключает усреднения качества в пределах каждого сорта.  Применение сортировки в каждом конкретном случае требует экономического обоснования путем сравнения с усреднением всей рудной массы. Различают сортировку геофизическими методами, по крупности и визуальную, а с точки зрения места производства работ – сортировку забойную (в очистных блоках), на подземных установках или станциях и на поверхностных </a:t>
            </a:r>
            <a:r>
              <a:rPr lang="ru-RU" dirty="0" err="1" smtClean="0"/>
              <a:t>рудосортировочных</a:t>
            </a:r>
            <a:r>
              <a:rPr lang="ru-RU" dirty="0" smtClean="0"/>
              <a:t> комплексах или дробильно-сортировочных фабриках. Сортировка на поверхности иногда является частью общей схемы обогащения рудной массы. Геофизическая сортировка рудной массы основана на радиометрических методах и использует естественную радиоактивность таких руд, как урановые. При радиометрической сортировке измеряют геофизическими приборами (радиометрами) интенсивность естественного радиоактивного излучения, а по ней определяют содержание металла в каждом куске или в определенном объеме рудной массы. Радиометрическая сортировка применима, помимо урановых, для целого ряда железных, свинцовых, медных, ртутных, сурьмяных и золото</a:t>
            </a: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7544" y="1124744"/>
            <a:ext cx="8219256" cy="5449792"/>
          </a:xfrm>
        </p:spPr>
        <p:txBody>
          <a:bodyPr>
            <a:normAutofit fontScale="62500" lnSpcReduction="20000"/>
          </a:bodyPr>
          <a:lstStyle/>
          <a:p>
            <a:pPr algn="just"/>
            <a:r>
              <a:rPr lang="ru-RU" dirty="0" smtClean="0"/>
              <a:t>содержащих руд. Для сортировки используют ядерно-физические методы </a:t>
            </a:r>
            <a:r>
              <a:rPr lang="ru-RU" dirty="0" err="1" smtClean="0"/>
              <a:t>экспресс-опробования</a:t>
            </a:r>
            <a:r>
              <a:rPr lang="ru-RU" dirty="0" smtClean="0"/>
              <a:t>. Создают сортировочные установки, основанные на механизированном разделении кусков руды и породы по цвету. Если имеются отличия в спектре цвета от эталона, то автоматически включаются воздушные форсунки, отделяющие кусок от потока на ленточном конвейере. Геофизические методы позволят полностью механизировать и автоматизировать сортировку. Сортировку по крупности производят на грохотах (стационарных или вибрационных), на которых рудная масса разделяется на ряд фракций различной крупности. Если полезный компонент состоит из хрупких минералов, то образовавшиеся при </a:t>
            </a:r>
            <a:r>
              <a:rPr lang="ru-RU" dirty="0" err="1" smtClean="0"/>
              <a:t>грохочении</a:t>
            </a:r>
            <a:r>
              <a:rPr lang="ru-RU" dirty="0" smtClean="0"/>
              <a:t> рудной массы мелкие фракции представляют собой высококачественный сорт.  Крупность рудной массы имеет иногда самостоятельное значение для ее переработки, как, например, при добыче богатых руд железа, а иногда и цветных металлов, часть которых идет прямо на металлургический передел. Сортируют по крупности иногда в подземных условиях, но чаще на земной поверхности. Визуальную сортировку можно использовать, если разные сорта или руда и пустая порода легко различаются на глаз (по цвету, блеску и т.п.), что характерно для руд некоторых металлов, а также для слюдяных месторождений.   </a:t>
            </a:r>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9</TotalTime>
  <Words>410</Words>
  <Application>Microsoft Office PowerPoint</Application>
  <PresentationFormat>Экран (4:3)</PresentationFormat>
  <Paragraphs>3</Paragraphs>
  <Slides>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vt:i4>
      </vt:variant>
    </vt:vector>
  </HeadingPairs>
  <TitlesOfParts>
    <vt:vector size="4" baseType="lpstr">
      <vt:lpstr>Городская</vt:lpstr>
      <vt:lpstr>  Сортировка.    </vt:lpstr>
      <vt:lpstr>Слайд 2</vt:lpstr>
      <vt:lpstr>Слайд 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Управление качеством рудной массы  </dc:title>
  <dc:creator>мечта</dc:creator>
  <cp:lastModifiedBy>мечта</cp:lastModifiedBy>
  <cp:revision>4</cp:revision>
  <dcterms:created xsi:type="dcterms:W3CDTF">2020-03-31T08:39:45Z</dcterms:created>
  <dcterms:modified xsi:type="dcterms:W3CDTF">2020-03-31T09:32:15Z</dcterms:modified>
</cp:coreProperties>
</file>